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</p:sldIdLst>
  <p:sldSz cx="14630400" cy="8229600"/>
  <p:notesSz cx="8229600" cy="14630400"/>
  <p:embeddedFontLst>
    <p:embeddedFont>
      <p:font typeface="Algerian" panose="04020705040A02060702" pitchFamily="82" charset="0"/>
      <p:regular r:id="rId11"/>
    </p:embeddedFont>
    <p:embeddedFont>
      <p:font typeface="Arial Black" panose="020B0A04020102020204" pitchFamily="34" charset="0"/>
      <p:bold r:id="rId12"/>
    </p:embeddedFont>
    <p:embeddedFont>
      <p:font typeface="Corben" panose="020B0604020202020204" charset="0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60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3488" y="2709284"/>
            <a:ext cx="4919305" cy="281103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425535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Community Development in Plantation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6280190" y="47003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presentation outlines a comprehensive community development project designed to improve the lives of residents in a plantation setting. The project will focus on addressing key challenges, engaging stakeholders, and creating a sustainable and thriving community.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6424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10" y="6431637"/>
            <a:ext cx="347663" cy="3476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56440" y="6407110"/>
            <a:ext cx="257472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by Ayush Ananad</a:t>
            </a:r>
            <a:endParaRPr lang="en-US" sz="2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9074B3-04A5-36EA-9E86-D56E75D4F79E}"/>
              </a:ext>
            </a:extLst>
          </p:cNvPr>
          <p:cNvSpPr/>
          <p:nvPr/>
        </p:nvSpPr>
        <p:spPr>
          <a:xfrm>
            <a:off x="12801600" y="7772400"/>
            <a:ext cx="1714500" cy="4572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5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357" y="3470315"/>
            <a:ext cx="6770727" cy="676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Overview of the Plantation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7357" y="4471154"/>
            <a:ext cx="4227671" cy="2993231"/>
          </a:xfrm>
          <a:prstGeom prst="roundRect">
            <a:avLst>
              <a:gd name="adj" fmla="val 303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1313" y="4695111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Geographic Location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81313" y="5163026"/>
            <a:ext cx="3779758" cy="1731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plantation is located in a rural area, surrounded by natural beauty and agricultural land. The community is close-knit, with a strong sense of place and tradition.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364" y="4471154"/>
            <a:ext cx="4227671" cy="2993231"/>
          </a:xfrm>
          <a:prstGeom prst="roundRect">
            <a:avLst>
              <a:gd name="adj" fmla="val 303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5321" y="4695111"/>
            <a:ext cx="3315176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Population Demographics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425321" y="5163026"/>
            <a:ext cx="3779758" cy="2077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community is predominantly made up of families who have lived in the area for generations. Many residents are involved in agricultural activities, while others work in nearby towns.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372" y="4471154"/>
            <a:ext cx="4227671" cy="2993231"/>
          </a:xfrm>
          <a:prstGeom prst="roundRect">
            <a:avLst>
              <a:gd name="adj" fmla="val 303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69329" y="4695111"/>
            <a:ext cx="3693676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Infrastructure and Resources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869329" y="5163026"/>
            <a:ext cx="3779758" cy="2077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plantation has limited access to essential services such as healthcare, education, and transportation. Infrastructure is generally outdated and requires improvement.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81EE1F-1499-FE66-42F6-3A6DFEEC426C}"/>
              </a:ext>
            </a:extLst>
          </p:cNvPr>
          <p:cNvSpPr/>
          <p:nvPr/>
        </p:nvSpPr>
        <p:spPr>
          <a:xfrm>
            <a:off x="12801600" y="7703701"/>
            <a:ext cx="1714500" cy="4572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50682"/>
            <a:ext cx="91400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Challenges Facing the Community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47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8696" y="4939784"/>
            <a:ext cx="1004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854773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Limited Economic Opportunities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699522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lack of diverse job opportunities and low income levels are contributing to poverty and economic hardship.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8547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83411" y="4939784"/>
            <a:ext cx="17740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4854773"/>
            <a:ext cx="34194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Inadequate Infrastructure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345192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Poor roads, unreliable electricity, and insufficient access to clean water pose significant challenges to daily life.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8547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99677" y="4939784"/>
            <a:ext cx="19109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4854773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Lack of Education and Healthcare Services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699522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Limited educational opportunities and inadequate healthcare facilities hinder the community's development and well-being.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E7D6F3-A7AC-B256-8009-CA05A53EFBBF}"/>
              </a:ext>
            </a:extLst>
          </p:cNvPr>
          <p:cNvSpPr/>
          <p:nvPr/>
        </p:nvSpPr>
        <p:spPr>
          <a:xfrm>
            <a:off x="12801600" y="7781925"/>
            <a:ext cx="1714500" cy="4572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 l="36632" r="36597"/>
          <a:stretch/>
        </p:blipFill>
        <p:spPr>
          <a:xfrm>
            <a:off x="10481347" y="0"/>
            <a:ext cx="3573742" cy="76282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447" y="995601"/>
            <a:ext cx="7303651" cy="643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Identifying Community Needs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1017746" y="1947505"/>
            <a:ext cx="22860" cy="5286375"/>
          </a:xfrm>
          <a:prstGeom prst="roundRect">
            <a:avLst>
              <a:gd name="adj" fmla="val 378194"/>
            </a:avLst>
          </a:prstGeom>
          <a:solidFill>
            <a:srgbClr val="B8BFDF"/>
          </a:solidFill>
          <a:ln/>
        </p:spPr>
      </p:sp>
      <p:sp>
        <p:nvSpPr>
          <p:cNvPr id="5" name="Shape 2"/>
          <p:cNvSpPr/>
          <p:nvPr/>
        </p:nvSpPr>
        <p:spPr>
          <a:xfrm>
            <a:off x="1237833" y="2398990"/>
            <a:ext cx="720447" cy="22860"/>
          </a:xfrm>
          <a:prstGeom prst="roundRect">
            <a:avLst>
              <a:gd name="adj" fmla="val 378194"/>
            </a:avLst>
          </a:prstGeom>
          <a:solidFill>
            <a:srgbClr val="B8BFDF"/>
          </a:solidFill>
          <a:ln/>
        </p:spPr>
      </p:sp>
      <p:sp>
        <p:nvSpPr>
          <p:cNvPr id="6" name="Shape 3"/>
          <p:cNvSpPr/>
          <p:nvPr/>
        </p:nvSpPr>
        <p:spPr>
          <a:xfrm>
            <a:off x="797659" y="2178963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3516" y="2256115"/>
            <a:ext cx="91202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161223" y="2153245"/>
            <a:ext cx="2573060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Collection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2161223" y="2598301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Gather data on demographics, economic conditions, infrastructure, and social indicators to identify key needs.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37833" y="4119920"/>
            <a:ext cx="720447" cy="22860"/>
          </a:xfrm>
          <a:prstGeom prst="roundRect">
            <a:avLst>
              <a:gd name="adj" fmla="val 378194"/>
            </a:avLst>
          </a:prstGeom>
          <a:solidFill>
            <a:srgbClr val="B8BFDF"/>
          </a:solidFill>
          <a:ln/>
        </p:spPr>
      </p:sp>
      <p:sp>
        <p:nvSpPr>
          <p:cNvPr id="11" name="Shape 8"/>
          <p:cNvSpPr/>
          <p:nvPr/>
        </p:nvSpPr>
        <p:spPr>
          <a:xfrm>
            <a:off x="797659" y="3899892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48630" y="3977045"/>
            <a:ext cx="161092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2161223" y="3874175"/>
            <a:ext cx="2573060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Needs Analysis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2161223" y="4319230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Analyze the collected data to identify priority areas for intervention, focusing on areas with the greatest impact.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37833" y="5840849"/>
            <a:ext cx="720447" cy="22860"/>
          </a:xfrm>
          <a:prstGeom prst="roundRect">
            <a:avLst>
              <a:gd name="adj" fmla="val 378194"/>
            </a:avLst>
          </a:prstGeom>
          <a:solidFill>
            <a:srgbClr val="B8BFDF"/>
          </a:solidFill>
          <a:ln/>
        </p:spPr>
      </p:sp>
      <p:sp>
        <p:nvSpPr>
          <p:cNvPr id="16" name="Shape 13"/>
          <p:cNvSpPr/>
          <p:nvPr/>
        </p:nvSpPr>
        <p:spPr>
          <a:xfrm>
            <a:off x="797659" y="5620822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42439" y="5697974"/>
            <a:ext cx="17347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2161223" y="5595104"/>
            <a:ext cx="277379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Community Validation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2161223" y="6040160"/>
            <a:ext cx="6262330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Present the findings to community members and stakeholders for validation and feedback to ensure the project aligns with their needs.</a:t>
            </a:r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2895E8-D59D-A4F6-D4ED-704D969862BA}"/>
              </a:ext>
            </a:extLst>
          </p:cNvPr>
          <p:cNvSpPr/>
          <p:nvPr/>
        </p:nvSpPr>
        <p:spPr>
          <a:xfrm>
            <a:off x="12801600" y="7781925"/>
            <a:ext cx="1714500" cy="4572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 l="34961" r="35185" b="953"/>
          <a:stretch/>
        </p:blipFill>
        <p:spPr>
          <a:xfrm>
            <a:off x="10292080" y="126101"/>
            <a:ext cx="4179431" cy="79235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023" y="694611"/>
            <a:ext cx="76359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Developing a Comprehensive Plan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23" y="2364343"/>
            <a:ext cx="1077278" cy="17235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436" y="2579727"/>
            <a:ext cx="356830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Project Goals and Objectives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54436" y="3045500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Define clear, measurable goals and objectives that align with the identified community needs.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23" y="4087892"/>
            <a:ext cx="1077278" cy="17235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436" y="4303276"/>
            <a:ext cx="39910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Project Activities and Strategies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54436" y="4769048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specific activities and strategies to address each objective, outlining timelines and resources required.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023" y="5811441"/>
            <a:ext cx="1077278" cy="17235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436" y="6026825"/>
            <a:ext cx="496740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Monitoring and Evaluation Framework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54436" y="6492597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Establish a framework to track progress, measure outcomes, and assess the effectiveness of the project.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/>
          <p:cNvPicPr>
            <a:picLocks noChangeAspect="1"/>
          </p:cNvPicPr>
          <p:nvPr/>
        </p:nvPicPr>
        <p:blipFill>
          <a:blip r:embed="rId4"/>
          <a:srcRect l="33157" t="408" r="40162" b="-408"/>
          <a:stretch/>
        </p:blipFill>
        <p:spPr>
          <a:xfrm>
            <a:off x="10000527" y="1"/>
            <a:ext cx="3842517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830461"/>
            <a:ext cx="60394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Implementing the Plan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1879402"/>
            <a:ext cx="7556421" cy="5519738"/>
          </a:xfrm>
          <a:prstGeom prst="roundRect">
            <a:avLst>
              <a:gd name="adj" fmla="val 172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801410" y="1887022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029057" y="203073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Activity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3546038" y="203073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Timeline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059210" y="203073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Resources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29057" y="268104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3546038" y="268104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6059210" y="2681049"/>
            <a:ext cx="205573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793790" y="2667002"/>
            <a:ext cx="7540347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998816" y="2824758"/>
            <a:ext cx="205573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a Vocational Training Program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3515797" y="3040737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 month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5894903" y="2716533"/>
            <a:ext cx="205573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Training materials, instructors, equipment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801410" y="5652492"/>
            <a:ext cx="7540347" cy="173902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1029057" y="5796201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Improve Access to Healthcare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3546038" y="579620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 month</a:t>
            </a:r>
            <a:endParaRPr lang="en-US" sz="1750" dirty="0"/>
          </a:p>
        </p:txBody>
      </p:sp>
      <p:sp>
        <p:nvSpPr>
          <p:cNvPr id="21" name="Text 17"/>
          <p:cNvSpPr/>
          <p:nvPr/>
        </p:nvSpPr>
        <p:spPr>
          <a:xfrm>
            <a:off x="6059210" y="5796201"/>
            <a:ext cx="205573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Medical supplies, healthcare professionals, transportation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3A6F06-DF25-5B7F-7F62-7993B7EDC1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9" t="8558" r="314" b="14652"/>
          <a:stretch/>
        </p:blipFill>
        <p:spPr>
          <a:xfrm>
            <a:off x="4819904" y="1069039"/>
            <a:ext cx="5110480" cy="66411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569AB7-1602-A48F-C030-1287C23ADB95}"/>
              </a:ext>
            </a:extLst>
          </p:cNvPr>
          <p:cNvSpPr/>
          <p:nvPr/>
        </p:nvSpPr>
        <p:spPr>
          <a:xfrm>
            <a:off x="12801600" y="7710170"/>
            <a:ext cx="1714500" cy="4572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8EC75E-54D7-0BC6-5C11-564EAA806112}"/>
              </a:ext>
            </a:extLst>
          </p:cNvPr>
          <p:cNvSpPr txBox="1"/>
          <p:nvPr/>
        </p:nvSpPr>
        <p:spPr>
          <a:xfrm>
            <a:off x="4185920" y="264159"/>
            <a:ext cx="6258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lgerian" panose="04020705040A02060702" pitchFamily="82" charset="0"/>
              </a:rPr>
              <a:t>CERTIFICATE</a:t>
            </a:r>
            <a:endParaRPr lang="en-IN" sz="44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350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A26618-7F63-F4E7-03A2-5D44834F5E68}"/>
              </a:ext>
            </a:extLst>
          </p:cNvPr>
          <p:cNvSpPr/>
          <p:nvPr/>
        </p:nvSpPr>
        <p:spPr>
          <a:xfrm>
            <a:off x="12801600" y="7781925"/>
            <a:ext cx="1714500" cy="4572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237E6-F7B2-0562-1E1B-A94E9D217870}"/>
              </a:ext>
            </a:extLst>
          </p:cNvPr>
          <p:cNvSpPr txBox="1"/>
          <p:nvPr/>
        </p:nvSpPr>
        <p:spPr>
          <a:xfrm>
            <a:off x="3376612" y="1828800"/>
            <a:ext cx="7877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 Black" panose="020B0A04020102020204" pitchFamily="34" charset="0"/>
              </a:rPr>
              <a:t>CONCLUSION</a:t>
            </a:r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3200" dirty="0"/>
              <a:t>In summary , our project has successfully raised awareness planted trees and achieved a positive outcome for the environment let’s continue to work together for sustainable future your involvement matters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144843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420</Words>
  <Application>Microsoft Office PowerPoint</Application>
  <PresentationFormat>Custom</PresentationFormat>
  <Paragraphs>58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Corben</vt:lpstr>
      <vt:lpstr>Algerian</vt:lpstr>
      <vt:lpstr>Arial Black</vt:lpstr>
      <vt:lpstr>Arial</vt:lpstr>
      <vt:lpstr>Nobile Bold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Ayush Anand</cp:lastModifiedBy>
  <cp:revision>2</cp:revision>
  <dcterms:created xsi:type="dcterms:W3CDTF">2024-10-16T16:24:11Z</dcterms:created>
  <dcterms:modified xsi:type="dcterms:W3CDTF">2024-10-16T17:32:48Z</dcterms:modified>
</cp:coreProperties>
</file>